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57" r:id="rId10"/>
    <p:sldId id="258" r:id="rId11"/>
    <p:sldId id="259" r:id="rId12"/>
    <p:sldId id="260" r:id="rId13"/>
    <p:sldId id="264" r:id="rId14"/>
    <p:sldId id="263" r:id="rId15"/>
    <p:sldId id="265" r:id="rId16"/>
    <p:sldId id="274" r:id="rId17"/>
    <p:sldId id="266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 İçerik Yer Tutucusu" descr="IMG-20170119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285860"/>
            <a:ext cx="4214842" cy="4929222"/>
          </a:xfrm>
          <a:prstGeom prst="rect">
            <a:avLst/>
          </a:prstGeom>
        </p:spPr>
      </p:pic>
      <p:pic>
        <p:nvPicPr>
          <p:cNvPr id="1026" name="Picture 2" descr="C:\Users\Öğretmen\Desktop\Okul Web Sayfası İle İlgili\logo ok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4357718" cy="49292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tr-TR" dirty="0" smtClean="0"/>
              <a:t>Şu ana kadar: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Bu yıl gerçekleştirilecek etkinliklerin planlandığı “Eylem Planı” hazırlandı.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gazi\Desktop\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705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38912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Eko-Okul panomuz konuyla ilgili olarak yeniden düzenlendi.</a:t>
            </a:r>
          </a:p>
          <a:p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1" y="2665106"/>
            <a:ext cx="4079213" cy="350019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74" y="2665106"/>
            <a:ext cx="4617414" cy="34281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38912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Eko-Tim üyelerimiz belli oldu ve toplantı yapıldı.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3 Resim" descr="eko okul görev paylaşımı toplantısı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8156398" cy="4587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38912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Eko-İlkemizi belirledik.</a:t>
            </a:r>
          </a:p>
          <a:p>
            <a:pPr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BUGÜNÜN SUYU YARININ OKYANUSU</a:t>
            </a:r>
          </a:p>
          <a:p>
            <a:pPr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Beyza Dönmez 7/B</a:t>
            </a:r>
          </a:p>
          <a:p>
            <a:pPr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402055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95" y="2460434"/>
            <a:ext cx="4176464" cy="3992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Bu yıl Yeşil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Bayrağı tekrar almak için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başvuru yapacağız.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6146" name="Picture 2" descr="C:\Users\Öğretmen\Desktop\Eko-Okul 2018-2019 Su\yesilbayr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517232"/>
            <a:ext cx="4214842" cy="1340768"/>
          </a:xfrm>
          <a:prstGeom prst="rect">
            <a:avLst/>
          </a:prstGeom>
          <a:noFill/>
        </p:spPr>
      </p:pic>
      <p:pic>
        <p:nvPicPr>
          <p:cNvPr id="5" name="4 Resim" descr="20180526_142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74294" y="1398514"/>
            <a:ext cx="3571876" cy="4320480"/>
          </a:xfrm>
          <a:prstGeom prst="rect">
            <a:avLst/>
          </a:prstGeom>
        </p:spPr>
      </p:pic>
      <p:pic>
        <p:nvPicPr>
          <p:cNvPr id="6" name="5 Resim" descr="20181018_125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35546" y="1504814"/>
            <a:ext cx="3527376" cy="40633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Su 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konusunda okulumuzu ve çevremizi bilinçlendirmeye çalışacağımız 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bu yılki </a:t>
            </a:r>
            <a:r>
              <a:rPr lang="tr-TR" sz="4000" dirty="0" smtClean="0">
                <a:solidFill>
                  <a:schemeClr val="accent1">
                    <a:lumMod val="75000"/>
                  </a:schemeClr>
                </a:solidFill>
              </a:rPr>
              <a:t>etkinliklere herkesin katılımını ve destek vermesini bekliyoruz.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/>
              <a:t>Program ve etkinlikler ile ilgili her şeyi resmi web sitemizde </a:t>
            </a:r>
            <a:br>
              <a:rPr lang="tr-TR" sz="2400" dirty="0" smtClean="0"/>
            </a:br>
            <a:r>
              <a:rPr lang="tr-TR" sz="2400" dirty="0" smtClean="0"/>
              <a:t>‘Eko-Okul Programımız’ menüsünde bulabilirsiniz.</a:t>
            </a:r>
            <a:endParaRPr lang="tr-TR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8064896" cy="3957389"/>
          </a:xfrm>
        </p:spPr>
      </p:pic>
    </p:spTree>
    <p:extLst>
      <p:ext uri="{BB962C8B-B14F-4D97-AF65-F5344CB8AC3E}">
        <p14:creationId xmlns:p14="http://schemas.microsoft.com/office/powerpoint/2010/main" val="394981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ÇÜNKÜ SU HAYATTIR!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İzlediğiniz için teşekkürler</a:t>
            </a:r>
          </a:p>
          <a:p>
            <a:pPr>
              <a:buNone/>
            </a:pP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tr-TR" u="sng" dirty="0" smtClean="0">
                <a:solidFill>
                  <a:schemeClr val="accent1">
                    <a:lumMod val="75000"/>
                  </a:schemeClr>
                </a:solidFill>
              </a:rPr>
              <a:t>Eko-Tim </a:t>
            </a:r>
          </a:p>
          <a:p>
            <a:pPr algn="ctr">
              <a:buNone/>
            </a:pPr>
            <a:endParaRPr lang="tr-TR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Nisan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Aktaş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Hamza Emir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Arıcan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Haticenur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Çörtük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Kağan Çetin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EKO-OKULLAR PROGRAMI NEDİR?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Eko-Okullar Programı okul öncesi ile ilk ve ortaokullarda çevre bilinci, çevre yönetimi ve sürdürülebilir kalkınma eğitimi vermek için uygulanan bir programdır</a:t>
            </a:r>
            <a:endParaRPr lang="tr-TR" dirty="0"/>
          </a:p>
        </p:txBody>
      </p:sp>
      <p:pic>
        <p:nvPicPr>
          <p:cNvPr id="2051" name="Picture 3" descr="C:\Users\pcv\Desktop\eko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7200800" cy="287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20161227_1017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204864"/>
            <a:ext cx="7803444" cy="4389437"/>
          </a:xfrm>
        </p:spPr>
      </p:pic>
      <p:sp>
        <p:nvSpPr>
          <p:cNvPr id="6" name="5 Metin kutusu"/>
          <p:cNvSpPr txBox="1"/>
          <p:nvPr/>
        </p:nvSpPr>
        <p:spPr>
          <a:xfrm>
            <a:off x="827584" y="764704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Biz de Gazi Ortaokulu olarak programa 2016-2017 yılında kaydolduk. 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20170524_145900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8496944" cy="450912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611560" y="90872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2 yıl Çöp, Katı Atık, Geri Dönüşüm ile ilgili etkinlikler yaptık.</a:t>
            </a:r>
            <a:endParaRPr lang="tr-TR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80526_142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960" y="1946375"/>
            <a:ext cx="5472608" cy="3829345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220072" y="1700808"/>
            <a:ext cx="36004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/>
              <a:t>İkinci yılın sonunda</a:t>
            </a:r>
          </a:p>
          <a:p>
            <a:pPr algn="ctr"/>
            <a:r>
              <a:rPr lang="tr-TR" sz="3200" dirty="0" smtClean="0"/>
              <a:t> uluslararası </a:t>
            </a:r>
          </a:p>
          <a:p>
            <a:pPr algn="ctr"/>
            <a:r>
              <a:rPr lang="tr-TR" sz="3200" dirty="0" smtClean="0"/>
              <a:t>geçerliliği olan  YEŞİL BAYRAK</a:t>
            </a:r>
          </a:p>
          <a:p>
            <a:pPr algn="ctr"/>
            <a:r>
              <a:rPr lang="tr-TR" sz="3200" dirty="0" smtClean="0"/>
              <a:t>almaya hak kazandık.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logo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4726754" cy="472514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5508104" y="1124744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dirty="0" smtClean="0"/>
              <a:t>Geçen sene başında da</a:t>
            </a:r>
          </a:p>
          <a:p>
            <a:pPr algn="ctr"/>
            <a:r>
              <a:rPr lang="tr-TR" sz="3600" dirty="0" smtClean="0"/>
              <a:t>çalışma temamız </a:t>
            </a:r>
          </a:p>
          <a:p>
            <a:pPr algn="ctr"/>
            <a:r>
              <a:rPr lang="tr-TR" sz="3600" dirty="0" smtClean="0"/>
              <a:t>SU oldu.</a:t>
            </a:r>
          </a:p>
          <a:p>
            <a:pPr algn="ctr"/>
            <a:r>
              <a:rPr lang="tr-TR" sz="3600" dirty="0" smtClean="0"/>
              <a:t>SU konusunda birçok etkinlik gerçekleştirdik.</a:t>
            </a:r>
            <a:endParaRPr lang="tr-TR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20181122_145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375915" cy="471145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95536" y="6165304"/>
            <a:ext cx="8375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                                                  50 DİLDE SU PANOMUZ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WhatsApp Image 2019-05-24 at 16.19.46 (3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484784"/>
            <a:ext cx="7273989" cy="484629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907704" y="6331079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BELEDİYE BAŞKANI ZİYARETİ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2019-2020 EĞİTİM-ÖĞRETİM YILI</a:t>
            </a:r>
            <a:br>
              <a:rPr lang="tr-TR" dirty="0" smtClean="0"/>
            </a:br>
            <a:r>
              <a:rPr lang="tr-TR" dirty="0" smtClean="0"/>
              <a:t>EKO-OKULLAR PROGRAMI</a:t>
            </a:r>
            <a:br>
              <a:rPr lang="tr-TR" dirty="0" smtClean="0"/>
            </a:b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389120"/>
          </a:xfrm>
        </p:spPr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Bu yıl geçen yıl olduğu gibi işleyeceğimiz konumuz</a:t>
            </a:r>
          </a:p>
          <a:p>
            <a:pPr>
              <a:buNone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“SU” dur.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 descr="C:\Users\Öğretmen\Desktop\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357562"/>
            <a:ext cx="757242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144</TotalTime>
  <Words>191</Words>
  <Application>Microsoft Office PowerPoint</Application>
  <PresentationFormat>Ekran Gösterisi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Akış</vt:lpstr>
      <vt:lpstr>PowerPoint Sunusu</vt:lpstr>
      <vt:lpstr>EKO-OKULLAR PROGRAMI NEDİR?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2019-2020 EĞİTİM-ÖĞRETİM YILI EKO-OKULLAR PROGRAMI  </vt:lpstr>
      <vt:lpstr>Şu ana kadar:</vt:lpstr>
      <vt:lpstr>PowerPoint Sunusu</vt:lpstr>
      <vt:lpstr>PowerPoint Sunusu</vt:lpstr>
      <vt:lpstr>PowerPoint Sunusu</vt:lpstr>
      <vt:lpstr>PowerPoint Sunusu</vt:lpstr>
      <vt:lpstr>PowerPoint Sunusu</vt:lpstr>
      <vt:lpstr>Program ve etkinlikler ile ilgili her şeyi resmi web sitemizde  ‘Eko-Okul Programımız’ menüsünde bulabilirsiniz.</vt:lpstr>
      <vt:lpstr>ÇÜNKÜ SU HAYATTIR!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pcv</dc:creator>
  <cp:lastModifiedBy>gazi</cp:lastModifiedBy>
  <cp:revision>23</cp:revision>
  <dcterms:created xsi:type="dcterms:W3CDTF">2018-10-23T12:54:24Z</dcterms:created>
  <dcterms:modified xsi:type="dcterms:W3CDTF">2019-10-17T08:30:09Z</dcterms:modified>
</cp:coreProperties>
</file>